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6858000" cy="9906000" type="A4"/>
  <p:notesSz cx="7099300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50" d="100"/>
          <a:sy n="150" d="100"/>
        </p:scale>
        <p:origin x="816" y="-20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30A32-BB89-43B0-8922-0D578BDD859B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54263" y="1279525"/>
            <a:ext cx="239077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926013"/>
            <a:ext cx="5680075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B272-CF85-4B69-8A52-4FFD7917E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40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376E7-BFF6-4208-B724-FD1A3647FF94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106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85471-733F-41EC-A52D-FA86166CCB47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9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BA9FC-7D79-409F-9E23-0E826E1D950C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708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76C82-2777-47B9-A1F2-C9A5A8B29231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586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76050-7761-47C0-B7DD-9FC613AE0E21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913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1FC9B-CB33-4500-A2DB-221F20BED71D}" type="datetime1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493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BE615-6329-422B-B63B-A0B073C86523}" type="datetime1">
              <a:rPr lang="en-US" smtClean="0"/>
              <a:t>11/24/2020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98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45F80-D48F-4221-85AE-88239F9717BC}" type="datetime1">
              <a:rPr lang="en-US" smtClean="0"/>
              <a:t>11/24/2020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14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425A5-24B1-4BD3-8A45-E20C340CA8BF}" type="datetime1">
              <a:rPr lang="en-US" smtClean="0"/>
              <a:t>11/24/2020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94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F493E-F3F2-4615-A700-9A2F13BA1BB4}" type="datetime1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405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DE4E-DE9D-4274-93F1-9EC6F48FF60A}" type="datetime1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31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EBB4C-A548-482A-9C0D-82DF4CFFBE4A}" type="datetime1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0A773-BF7F-4CBF-B7E7-0432432A8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43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A307A-CC26-4075-BAC0-FE4B999909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FB2258-0F82-46B8-B90D-61544656D5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45ACFE24-A394-4E0B-B37F-4C576F4F23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0000"/>
                    </a14:imgEffect>
                    <a14:imgEffect>
                      <a14:brightnessContrast bright="8000" contras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95" r="3610" b="4482"/>
          <a:stretch/>
        </p:blipFill>
        <p:spPr>
          <a:xfrm>
            <a:off x="0" y="197200"/>
            <a:ext cx="6858000" cy="903732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CA611D3-E625-423F-9C5A-3431FDECC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07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ext, letter&#10;&#10;Description automatically generated">
            <a:extLst>
              <a:ext uri="{FF2B5EF4-FFF2-40B4-BE49-F238E27FC236}">
                <a16:creationId xmlns:a16="http://schemas.microsoft.com/office/drawing/2014/main" id="{25C7C5F1-0BF0-4651-A768-B9038F1BFA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5000"/>
                    </a14:imgEffect>
                    <a14:imgEffect>
                      <a14:brightnessContrast brigh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94" r="3611" b="1609"/>
          <a:stretch/>
        </p:blipFill>
        <p:spPr>
          <a:xfrm>
            <a:off x="0" y="1"/>
            <a:ext cx="6858000" cy="930910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8FB405-7361-4CC5-8CF9-44AFAD275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330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3CC258-EC5F-4B06-AA70-36D104B2E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3</a:t>
            </a:fld>
            <a:endParaRPr lang="en-US"/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D72C4AB1-0CB6-4F04-A79C-FE0E702B71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5000"/>
                    </a14:imgEffect>
                    <a14:imgEffect>
                      <a14:brightnessContrast brigh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07" r="4075" b="2490"/>
          <a:stretch/>
        </p:blipFill>
        <p:spPr>
          <a:xfrm>
            <a:off x="0" y="197200"/>
            <a:ext cx="6848752" cy="9181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52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BABA1D-BE21-4F44-8EB7-3092BCF0E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A773-BF7F-4CBF-B7E7-0432432A8E8B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2BE04AE0-1CC4-42E0-9A86-C495970078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0000"/>
                    </a14:imgEffect>
                    <a14:imgEffect>
                      <a14:brightnessContrast brigh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008"/>
          <a:stretch/>
        </p:blipFill>
        <p:spPr>
          <a:xfrm>
            <a:off x="-228600" y="197200"/>
            <a:ext cx="7315200" cy="855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535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4</Words>
  <Application>Microsoft Office PowerPoint</Application>
  <PresentationFormat>A4 Paper (210x297 mm)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</dc:creator>
  <cp:lastModifiedBy>Nathan</cp:lastModifiedBy>
  <cp:revision>5</cp:revision>
  <cp:lastPrinted>2020-11-24T13:21:37Z</cp:lastPrinted>
  <dcterms:created xsi:type="dcterms:W3CDTF">2020-11-24T13:21:00Z</dcterms:created>
  <dcterms:modified xsi:type="dcterms:W3CDTF">2020-11-24T13:46:24Z</dcterms:modified>
</cp:coreProperties>
</file>

<file path=docProps/thumbnail.jpeg>
</file>